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3000" contrast="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 bright="-3000" contrast="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C2C8-A922-4ACB-A647-FB800AC75B8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F5E8-CC42-4C9B-B976-7C2659130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 bright="-3000" contrast="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6857-1241-48D4-8434-3B8C350C686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CE4F-08B4-4D9C-9679-8DCD915D55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 bright="-3000" contrast="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B9EF-6B16-4111-9F23-2A4949CD1B7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59CA-08D2-442A-AF91-1029D70B7E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Мой прадедушка в годы Отечественной </a:t>
            </a:r>
            <a:r>
              <a:rPr lang="ru-RU" dirty="0" smtClean="0">
                <a:solidFill>
                  <a:schemeClr val="bg1"/>
                </a:solidFill>
              </a:rPr>
              <a:t>войны </a:t>
            </a:r>
            <a:r>
              <a:rPr lang="ru-RU" dirty="0" smtClean="0">
                <a:solidFill>
                  <a:schemeClr val="bg1"/>
                </a:solidFill>
              </a:rPr>
              <a:t>1941-1945гг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ГАНИЕВ РАДМИР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Воспитанник МАДОУ «Детский сад «Чулпан» г. Перми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7643192" cy="309634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Моего прадедушку зовут </a:t>
            </a:r>
            <a:r>
              <a:rPr lang="ru-RU" dirty="0" err="1" smtClean="0">
                <a:solidFill>
                  <a:schemeClr val="bg1"/>
                </a:solidFill>
              </a:rPr>
              <a:t>Куштанов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Гарибзян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Нигаматзянович</a:t>
            </a:r>
            <a:r>
              <a:rPr lang="ru-RU" dirty="0" smtClean="0">
                <a:solidFill>
                  <a:schemeClr val="bg1"/>
                </a:solidFill>
              </a:rPr>
              <a:t>. Прадедушка родился в 1906г. Умер в январе 1992г.  Сначала у прадедушки была </a:t>
            </a:r>
            <a:r>
              <a:rPr lang="ru-RU" dirty="0" err="1" smtClean="0">
                <a:solidFill>
                  <a:schemeClr val="bg1"/>
                </a:solidFill>
              </a:rPr>
              <a:t>бронь</a:t>
            </a:r>
            <a:r>
              <a:rPr lang="ru-RU" dirty="0" smtClean="0">
                <a:solidFill>
                  <a:schemeClr val="bg1"/>
                </a:solidFill>
              </a:rPr>
              <a:t>, потому что он работал трактористом в колхозе. В марте 1943г. он был призван в ряды Советской Армии, защищать «Дорогу жизни» в блокадном Ленинграде.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010-04-07 (1) 0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212976"/>
            <a:ext cx="3131840" cy="3645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-04-07 (1) 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429000"/>
            <a:ext cx="5976664" cy="3429000"/>
          </a:xfr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688632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-04-07 (1) 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pic>
        <p:nvPicPr>
          <p:cNvPr id="6" name="Рисунок 5" descr="2010-04-07 (1) 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0-04-07 (1) 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Рисунок 4" descr="2010-04-07 (1) 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0-04-07 (1) 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4644008" cy="3429000"/>
          </a:xfrm>
        </p:spPr>
      </p:pic>
      <p:pic>
        <p:nvPicPr>
          <p:cNvPr id="7" name="Рисунок 6" descr="2010-04-07 (1) 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2612136" cy="3573016"/>
          </a:xfrm>
          <a:prstGeom prst="rect">
            <a:avLst/>
          </a:prstGeom>
        </p:spPr>
      </p:pic>
      <p:pic>
        <p:nvPicPr>
          <p:cNvPr id="9" name="Рисунок 8" descr="2010-04-07 (1) 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429000"/>
            <a:ext cx="2734056" cy="3429000"/>
          </a:xfrm>
          <a:prstGeom prst="rect">
            <a:avLst/>
          </a:prstGeom>
        </p:spPr>
      </p:pic>
      <p:pic>
        <p:nvPicPr>
          <p:cNvPr id="10" name="Рисунок 9" descr="2010-04-07 (1) 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2648712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ду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-7364"/>
            <a:ext cx="6552728" cy="68653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Мой прадедушка в годы Отечественной войны 1941-1945гг.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 Аптыкова</dc:creator>
  <cp:lastModifiedBy>Андрей</cp:lastModifiedBy>
  <cp:revision>11</cp:revision>
  <dcterms:created xsi:type="dcterms:W3CDTF">2016-02-29T15:29:57Z</dcterms:created>
  <dcterms:modified xsi:type="dcterms:W3CDTF">2020-04-12T13:34:40Z</dcterms:modified>
</cp:coreProperties>
</file>